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89" r:id="rId2"/>
    <p:sldId id="579" r:id="rId3"/>
    <p:sldId id="561" r:id="rId4"/>
    <p:sldId id="444" r:id="rId5"/>
    <p:sldId id="588" r:id="rId6"/>
    <p:sldId id="668" r:id="rId7"/>
    <p:sldId id="591" r:id="rId8"/>
    <p:sldId id="590" r:id="rId9"/>
    <p:sldId id="663" r:id="rId10"/>
    <p:sldId id="664" r:id="rId11"/>
    <p:sldId id="665" r:id="rId12"/>
    <p:sldId id="666" r:id="rId13"/>
    <p:sldId id="667" r:id="rId14"/>
    <p:sldId id="460" r:id="rId15"/>
  </p:sldIdLst>
  <p:sldSz cx="12192000" cy="6858000"/>
  <p:notesSz cx="6791325" cy="99218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F2D52"/>
    <a:srgbClr val="AB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E37A9-DB17-4B91-B95C-AAFFC0043A9F}" v="1" dt="2024-12-15T17:21:36.435"/>
    <p1510:client id="{DFD85DB2-1763-4906-9BB8-DC63B9E14191}" v="1" dt="2024-12-16T10:08:10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5220" autoAdjust="0"/>
  </p:normalViewPr>
  <p:slideViewPr>
    <p:cSldViewPr>
      <p:cViewPr varScale="1">
        <p:scale>
          <a:sx n="94" d="100"/>
          <a:sy n="94" d="100"/>
        </p:scale>
        <p:origin x="422" y="86"/>
      </p:cViewPr>
      <p:guideLst>
        <p:guide orient="horz" pos="234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Manstretta" userId="356cf3ec-c9cd-41ef-8509-a6ba5647a910" providerId="ADAL" clId="{3AD8974B-9C4A-459A-9598-9806141DEF7E}"/>
    <pc:docChg chg="delSld">
      <pc:chgData name="Danilo Manstretta" userId="356cf3ec-c9cd-41ef-8509-a6ba5647a910" providerId="ADAL" clId="{3AD8974B-9C4A-459A-9598-9806141DEF7E}" dt="2023-12-18T08:49:06.734" v="0" actId="47"/>
      <pc:docMkLst>
        <pc:docMk/>
      </pc:docMkLst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1171042550" sldId="261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2507810060" sldId="537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1395220485" sldId="538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2771646119" sldId="553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3274962434" sldId="559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3137093766" sldId="561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3569397243" sldId="588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2401260315" sldId="593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3959565242" sldId="597"/>
        </pc:sldMkLst>
      </pc:sldChg>
      <pc:sldChg chg="del">
        <pc:chgData name="Danilo Manstretta" userId="356cf3ec-c9cd-41ef-8509-a6ba5647a910" providerId="ADAL" clId="{3AD8974B-9C4A-459A-9598-9806141DEF7E}" dt="2023-12-18T08:49:06.734" v="0" actId="47"/>
        <pc:sldMkLst>
          <pc:docMk/>
          <pc:sldMk cId="2019692408" sldId="662"/>
        </pc:sldMkLst>
      </pc:sldChg>
    </pc:docChg>
  </pc:docChgLst>
  <pc:docChgLst>
    <pc:chgData name="Danilo Manstretta" userId="356cf3ec-c9cd-41ef-8509-a6ba5647a910" providerId="ADAL" clId="{DFD85DB2-1763-4906-9BB8-DC63B9E14191}"/>
    <pc:docChg chg="custSel addSld delSld modSld">
      <pc:chgData name="Danilo Manstretta" userId="356cf3ec-c9cd-41ef-8509-a6ba5647a910" providerId="ADAL" clId="{DFD85DB2-1763-4906-9BB8-DC63B9E14191}" dt="2024-12-16T10:08:44.893" v="57" actId="20577"/>
      <pc:docMkLst>
        <pc:docMk/>
      </pc:docMkLst>
      <pc:sldChg chg="addSp delSp modSp add mod">
        <pc:chgData name="Danilo Manstretta" userId="356cf3ec-c9cd-41ef-8509-a6ba5647a910" providerId="ADAL" clId="{DFD85DB2-1763-4906-9BB8-DC63B9E14191}" dt="2024-12-16T10:08:34.741" v="56" actId="478"/>
        <pc:sldMkLst>
          <pc:docMk/>
          <pc:sldMk cId="65302917" sldId="444"/>
        </pc:sldMkLst>
        <pc:spChg chg="add mod">
          <ac:chgData name="Danilo Manstretta" userId="356cf3ec-c9cd-41ef-8509-a6ba5647a910" providerId="ADAL" clId="{DFD85DB2-1763-4906-9BB8-DC63B9E14191}" dt="2024-12-16T10:08:34.741" v="56" actId="478"/>
          <ac:spMkLst>
            <pc:docMk/>
            <pc:sldMk cId="65302917" sldId="444"/>
            <ac:spMk id="8" creationId="{127AE03C-6A08-FCF4-11D4-3311E98D8C58}"/>
          </ac:spMkLst>
        </pc:spChg>
        <pc:picChg chg="del">
          <ac:chgData name="Danilo Manstretta" userId="356cf3ec-c9cd-41ef-8509-a6ba5647a910" providerId="ADAL" clId="{DFD85DB2-1763-4906-9BB8-DC63B9E14191}" dt="2024-12-16T10:08:34.741" v="56" actId="478"/>
          <ac:picMkLst>
            <pc:docMk/>
            <pc:sldMk cId="65302917" sldId="444"/>
            <ac:picMk id="17" creationId="{668614BB-A235-4C50-97D3-DE9476806FE1}"/>
          </ac:picMkLst>
        </pc:picChg>
      </pc:sldChg>
      <pc:sldChg chg="add del">
        <pc:chgData name="Danilo Manstretta" userId="356cf3ec-c9cd-41ef-8509-a6ba5647a910" providerId="ADAL" clId="{DFD85DB2-1763-4906-9BB8-DC63B9E14191}" dt="2024-12-16T10:08:10.125" v="53"/>
        <pc:sldMkLst>
          <pc:docMk/>
          <pc:sldMk cId="3137093766" sldId="561"/>
        </pc:sldMkLst>
      </pc:sldChg>
      <pc:sldChg chg="add del">
        <pc:chgData name="Danilo Manstretta" userId="356cf3ec-c9cd-41ef-8509-a6ba5647a910" providerId="ADAL" clId="{DFD85DB2-1763-4906-9BB8-DC63B9E14191}" dt="2024-12-16T10:08:22.129" v="54" actId="47"/>
        <pc:sldMkLst>
          <pc:docMk/>
          <pc:sldMk cId="2468472401" sldId="574"/>
        </pc:sldMkLst>
      </pc:sldChg>
      <pc:sldChg chg="add del">
        <pc:chgData name="Danilo Manstretta" userId="356cf3ec-c9cd-41ef-8509-a6ba5647a910" providerId="ADAL" clId="{DFD85DB2-1763-4906-9BB8-DC63B9E14191}" dt="2024-12-16T10:08:23.030" v="55" actId="47"/>
        <pc:sldMkLst>
          <pc:docMk/>
          <pc:sldMk cId="1961588311" sldId="577"/>
        </pc:sldMkLst>
      </pc:sldChg>
      <pc:sldChg chg="add">
        <pc:chgData name="Danilo Manstretta" userId="356cf3ec-c9cd-41ef-8509-a6ba5647a910" providerId="ADAL" clId="{DFD85DB2-1763-4906-9BB8-DC63B9E14191}" dt="2024-12-16T10:08:10.125" v="53"/>
        <pc:sldMkLst>
          <pc:docMk/>
          <pc:sldMk cId="450571700" sldId="579"/>
        </pc:sldMkLst>
      </pc:sldChg>
      <pc:sldChg chg="add del">
        <pc:chgData name="Danilo Manstretta" userId="356cf3ec-c9cd-41ef-8509-a6ba5647a910" providerId="ADAL" clId="{DFD85DB2-1763-4906-9BB8-DC63B9E14191}" dt="2024-12-16T10:08:10.125" v="53"/>
        <pc:sldMkLst>
          <pc:docMk/>
          <pc:sldMk cId="3569397243" sldId="588"/>
        </pc:sldMkLst>
      </pc:sldChg>
      <pc:sldChg chg="modSp mod">
        <pc:chgData name="Danilo Manstretta" userId="356cf3ec-c9cd-41ef-8509-a6ba5647a910" providerId="ADAL" clId="{DFD85DB2-1763-4906-9BB8-DC63B9E14191}" dt="2024-12-15T17:44:13.887" v="51" actId="20577"/>
        <pc:sldMkLst>
          <pc:docMk/>
          <pc:sldMk cId="2486367647" sldId="589"/>
        </pc:sldMkLst>
        <pc:spChg chg="mod">
          <ac:chgData name="Danilo Manstretta" userId="356cf3ec-c9cd-41ef-8509-a6ba5647a910" providerId="ADAL" clId="{DFD85DB2-1763-4906-9BB8-DC63B9E14191}" dt="2024-12-15T17:44:13.887" v="51" actId="20577"/>
          <ac:spMkLst>
            <pc:docMk/>
            <pc:sldMk cId="2486367647" sldId="589"/>
            <ac:spMk id="3" creationId="{C23D3A0C-F63F-4675-891E-139AE575BBA8}"/>
          </ac:spMkLst>
        </pc:spChg>
      </pc:sldChg>
      <pc:sldChg chg="add">
        <pc:chgData name="Danilo Manstretta" userId="356cf3ec-c9cd-41ef-8509-a6ba5647a910" providerId="ADAL" clId="{DFD85DB2-1763-4906-9BB8-DC63B9E14191}" dt="2024-12-16T10:08:10.125" v="53"/>
        <pc:sldMkLst>
          <pc:docMk/>
          <pc:sldMk cId="1960342116" sldId="591"/>
        </pc:sldMkLst>
      </pc:sldChg>
      <pc:sldChg chg="del">
        <pc:chgData name="Danilo Manstretta" userId="356cf3ec-c9cd-41ef-8509-a6ba5647a910" providerId="ADAL" clId="{DFD85DB2-1763-4906-9BB8-DC63B9E14191}" dt="2024-12-16T10:08:06.921" v="52" actId="47"/>
        <pc:sldMkLst>
          <pc:docMk/>
          <pc:sldMk cId="2019692408" sldId="662"/>
        </pc:sldMkLst>
      </pc:sldChg>
      <pc:sldChg chg="modSp add mod">
        <pc:chgData name="Danilo Manstretta" userId="356cf3ec-c9cd-41ef-8509-a6ba5647a910" providerId="ADAL" clId="{DFD85DB2-1763-4906-9BB8-DC63B9E14191}" dt="2024-12-16T10:08:44.893" v="57" actId="20577"/>
        <pc:sldMkLst>
          <pc:docMk/>
          <pc:sldMk cId="274827832" sldId="668"/>
        </pc:sldMkLst>
        <pc:spChg chg="mod">
          <ac:chgData name="Danilo Manstretta" userId="356cf3ec-c9cd-41ef-8509-a6ba5647a910" providerId="ADAL" clId="{DFD85DB2-1763-4906-9BB8-DC63B9E14191}" dt="2024-12-16T10:08:44.893" v="57" actId="20577"/>
          <ac:spMkLst>
            <pc:docMk/>
            <pc:sldMk cId="274827832" sldId="668"/>
            <ac:spMk id="2" creationId="{3B58256E-2357-437B-8051-785D03E5B93A}"/>
          </ac:spMkLst>
        </pc:spChg>
      </pc:sldChg>
      <pc:sldChg chg="del">
        <pc:chgData name="Danilo Manstretta" userId="356cf3ec-c9cd-41ef-8509-a6ba5647a910" providerId="ADAL" clId="{DFD85DB2-1763-4906-9BB8-DC63B9E14191}" dt="2024-12-16T10:08:06.921" v="52" actId="47"/>
        <pc:sldMkLst>
          <pc:docMk/>
          <pc:sldMk cId="1357792383" sldId="669"/>
        </pc:sldMkLst>
      </pc:sldChg>
    </pc:docChg>
  </pc:docChgLst>
  <pc:docChgLst>
    <pc:chgData name="Danilo Manstretta" userId="356cf3ec-c9cd-41ef-8509-a6ba5647a910" providerId="ADAL" clId="{DC91D359-FDE9-4863-9FAE-B8B3EAFDD0AC}"/>
    <pc:docChg chg="custSel modSld">
      <pc:chgData name="Danilo Manstretta" userId="356cf3ec-c9cd-41ef-8509-a6ba5647a910" providerId="ADAL" clId="{DC91D359-FDE9-4863-9FAE-B8B3EAFDD0AC}" dt="2023-12-17T18:36:06.097" v="14" actId="27636"/>
      <pc:docMkLst>
        <pc:docMk/>
      </pc:docMkLst>
      <pc:sldChg chg="modSp mod">
        <pc:chgData name="Danilo Manstretta" userId="356cf3ec-c9cd-41ef-8509-a6ba5647a910" providerId="ADAL" clId="{DC91D359-FDE9-4863-9FAE-B8B3EAFDD0AC}" dt="2023-12-17T18:36:06.097" v="14" actId="27636"/>
        <pc:sldMkLst>
          <pc:docMk/>
          <pc:sldMk cId="1171042550" sldId="261"/>
        </pc:sldMkLst>
        <pc:spChg chg="mod">
          <ac:chgData name="Danilo Manstretta" userId="356cf3ec-c9cd-41ef-8509-a6ba5647a910" providerId="ADAL" clId="{DC91D359-FDE9-4863-9FAE-B8B3EAFDD0AC}" dt="2023-12-17T18:36:06.097" v="14" actId="27636"/>
          <ac:spMkLst>
            <pc:docMk/>
            <pc:sldMk cId="1171042550" sldId="261"/>
            <ac:spMk id="3" creationId="{00000000-0000-0000-0000-000000000000}"/>
          </ac:spMkLst>
        </pc:spChg>
      </pc:sldChg>
    </pc:docChg>
  </pc:docChgLst>
  <pc:docChgLst>
    <pc:chgData name="Danilo Manstretta" userId="356cf3ec-c9cd-41ef-8509-a6ba5647a910" providerId="ADAL" clId="{C38E37A9-DB17-4B91-B95C-AAFFC0043A9F}"/>
    <pc:docChg chg="addSld delSld modSld">
      <pc:chgData name="Danilo Manstretta" userId="356cf3ec-c9cd-41ef-8509-a6ba5647a910" providerId="ADAL" clId="{C38E37A9-DB17-4B91-B95C-AAFFC0043A9F}" dt="2024-12-15T17:22:45.564" v="35" actId="6549"/>
      <pc:docMkLst>
        <pc:docMk/>
      </pc:docMkLst>
      <pc:sldChg chg="add">
        <pc:chgData name="Danilo Manstretta" userId="356cf3ec-c9cd-41ef-8509-a6ba5647a910" providerId="ADAL" clId="{C38E37A9-DB17-4B91-B95C-AAFFC0043A9F}" dt="2024-12-15T17:21:36.431" v="0"/>
        <pc:sldMkLst>
          <pc:docMk/>
          <pc:sldMk cId="3137093766" sldId="561"/>
        </pc:sldMkLst>
      </pc:sldChg>
      <pc:sldChg chg="add">
        <pc:chgData name="Danilo Manstretta" userId="356cf3ec-c9cd-41ef-8509-a6ba5647a910" providerId="ADAL" clId="{C38E37A9-DB17-4B91-B95C-AAFFC0043A9F}" dt="2024-12-15T17:21:36.431" v="0"/>
        <pc:sldMkLst>
          <pc:docMk/>
          <pc:sldMk cId="3569397243" sldId="588"/>
        </pc:sldMkLst>
      </pc:sldChg>
      <pc:sldChg chg="del">
        <pc:chgData name="Danilo Manstretta" userId="356cf3ec-c9cd-41ef-8509-a6ba5647a910" providerId="ADAL" clId="{C38E37A9-DB17-4B91-B95C-AAFFC0043A9F}" dt="2024-12-15T17:21:38.450" v="1" actId="47"/>
        <pc:sldMkLst>
          <pc:docMk/>
          <pc:sldMk cId="1960342116" sldId="591"/>
        </pc:sldMkLst>
      </pc:sldChg>
      <pc:sldChg chg="add">
        <pc:chgData name="Danilo Manstretta" userId="356cf3ec-c9cd-41ef-8509-a6ba5647a910" providerId="ADAL" clId="{C38E37A9-DB17-4B91-B95C-AAFFC0043A9F}" dt="2024-12-15T17:21:36.431" v="0"/>
        <pc:sldMkLst>
          <pc:docMk/>
          <pc:sldMk cId="2019692408" sldId="662"/>
        </pc:sldMkLst>
      </pc:sldChg>
      <pc:sldChg chg="add del">
        <pc:chgData name="Danilo Manstretta" userId="356cf3ec-c9cd-41ef-8509-a6ba5647a910" providerId="ADAL" clId="{C38E37A9-DB17-4B91-B95C-AAFFC0043A9F}" dt="2024-12-15T17:22:30.889" v="7" actId="47"/>
        <pc:sldMkLst>
          <pc:docMk/>
          <pc:sldMk cId="641973803" sldId="668"/>
        </pc:sldMkLst>
      </pc:sldChg>
      <pc:sldChg chg="modSp add mod">
        <pc:chgData name="Danilo Manstretta" userId="356cf3ec-c9cd-41ef-8509-a6ba5647a910" providerId="ADAL" clId="{C38E37A9-DB17-4B91-B95C-AAFFC0043A9F}" dt="2024-12-15T17:22:45.564" v="35" actId="6549"/>
        <pc:sldMkLst>
          <pc:docMk/>
          <pc:sldMk cId="1357792383" sldId="669"/>
        </pc:sldMkLst>
        <pc:spChg chg="mod">
          <ac:chgData name="Danilo Manstretta" userId="356cf3ec-c9cd-41ef-8509-a6ba5647a910" providerId="ADAL" clId="{C38E37A9-DB17-4B91-B95C-AAFFC0043A9F}" dt="2024-12-15T17:22:45.564" v="35" actId="6549"/>
          <ac:spMkLst>
            <pc:docMk/>
            <pc:sldMk cId="1357792383" sldId="669"/>
            <ac:spMk id="3" creationId="{038A3CDD-5857-4AFC-A994-7DDECF224FF6}"/>
          </ac:spMkLst>
        </pc:spChg>
      </pc:sldChg>
    </pc:docChg>
  </pc:docChgLst>
  <pc:docChgLst>
    <pc:chgData name="Danilo Manstretta" userId="356cf3ec-c9cd-41ef-8509-a6ba5647a910" providerId="ADAL" clId="{D35970A2-422A-43BF-BB66-4F7F2806227E}"/>
    <pc:docChg chg="undo custSel addSld delSld modSld sldOrd">
      <pc:chgData name="Danilo Manstretta" userId="356cf3ec-c9cd-41ef-8509-a6ba5647a910" providerId="ADAL" clId="{D35970A2-422A-43BF-BB66-4F7F2806227E}" dt="2023-12-18T08:46:55.929" v="2041" actId="47"/>
      <pc:docMkLst>
        <pc:docMk/>
      </pc:docMkLst>
      <pc:sldChg chg="modSp mod">
        <pc:chgData name="Danilo Manstretta" userId="356cf3ec-c9cd-41ef-8509-a6ba5647a910" providerId="ADAL" clId="{D35970A2-422A-43BF-BB66-4F7F2806227E}" dt="2023-12-17T18:36:54.182" v="38" actId="20577"/>
        <pc:sldMkLst>
          <pc:docMk/>
          <pc:sldMk cId="2507810060" sldId="537"/>
        </pc:sldMkLst>
        <pc:spChg chg="mod">
          <ac:chgData name="Danilo Manstretta" userId="356cf3ec-c9cd-41ef-8509-a6ba5647a910" providerId="ADAL" clId="{D35970A2-422A-43BF-BB66-4F7F2806227E}" dt="2023-12-17T18:36:54.182" v="38" actId="20577"/>
          <ac:spMkLst>
            <pc:docMk/>
            <pc:sldMk cId="2507810060" sldId="537"/>
            <ac:spMk id="3" creationId="{975E2ED4-6296-4106-AAF7-845B7A58F8CF}"/>
          </ac:spMkLst>
        </pc:spChg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3352649774" sldId="539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4216491650" sldId="540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2829788583" sldId="542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4177541087" sldId="543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107666025" sldId="544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3278025860" sldId="545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1891142640" sldId="546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2825010028" sldId="547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1786562457" sldId="548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1851860238" sldId="549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2409670203" sldId="550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1296322220" sldId="551"/>
        </pc:sldMkLst>
      </pc:sldChg>
      <pc:sldChg chg="del">
        <pc:chgData name="Danilo Manstretta" userId="356cf3ec-c9cd-41ef-8509-a6ba5647a910" providerId="ADAL" clId="{D35970A2-422A-43BF-BB66-4F7F2806227E}" dt="2023-12-17T18:37:41.622" v="39" actId="47"/>
        <pc:sldMkLst>
          <pc:docMk/>
          <pc:sldMk cId="831740858" sldId="552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2236778198" sldId="554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828582562" sldId="555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1410144484" sldId="556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395550731" sldId="557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1523437690" sldId="558"/>
        </pc:sldMkLst>
      </pc:sldChg>
      <pc:sldChg chg="delSp modSp mod">
        <pc:chgData name="Danilo Manstretta" userId="356cf3ec-c9cd-41ef-8509-a6ba5647a910" providerId="ADAL" clId="{D35970A2-422A-43BF-BB66-4F7F2806227E}" dt="2023-12-18T08:34:26.748" v="1525" actId="207"/>
        <pc:sldMkLst>
          <pc:docMk/>
          <pc:sldMk cId="3274962434" sldId="559"/>
        </pc:sldMkLst>
        <pc:spChg chg="mod">
          <ac:chgData name="Danilo Manstretta" userId="356cf3ec-c9cd-41ef-8509-a6ba5647a910" providerId="ADAL" clId="{D35970A2-422A-43BF-BB66-4F7F2806227E}" dt="2023-12-18T08:34:26.748" v="1525" actId="207"/>
          <ac:spMkLst>
            <pc:docMk/>
            <pc:sldMk cId="3274962434" sldId="559"/>
            <ac:spMk id="2" creationId="{A474D1C6-BFF7-4EA8-AB42-36CD2F269707}"/>
          </ac:spMkLst>
        </pc:spChg>
        <pc:spChg chg="mod">
          <ac:chgData name="Danilo Manstretta" userId="356cf3ec-c9cd-41ef-8509-a6ba5647a910" providerId="ADAL" clId="{D35970A2-422A-43BF-BB66-4F7F2806227E}" dt="2023-12-17T19:59:49.440" v="1523" actId="6549"/>
          <ac:spMkLst>
            <pc:docMk/>
            <pc:sldMk cId="3274962434" sldId="559"/>
            <ac:spMk id="3" creationId="{3EDCC7CD-DE1B-4F11-B6E4-4B34468015AB}"/>
          </ac:spMkLst>
        </pc:spChg>
        <pc:picChg chg="del">
          <ac:chgData name="Danilo Manstretta" userId="356cf3ec-c9cd-41ef-8509-a6ba5647a910" providerId="ADAL" clId="{D35970A2-422A-43BF-BB66-4F7F2806227E}" dt="2023-12-18T08:34:09.400" v="1524" actId="478"/>
          <ac:picMkLst>
            <pc:docMk/>
            <pc:sldMk cId="3274962434" sldId="559"/>
            <ac:picMk id="7" creationId="{7EE1F3D7-51F7-4F31-A6EB-01F089338188}"/>
          </ac:picMkLst>
        </pc:picChg>
      </pc:sldChg>
      <pc:sldChg chg="addSp delSp modSp del mod">
        <pc:chgData name="Danilo Manstretta" userId="356cf3ec-c9cd-41ef-8509-a6ba5647a910" providerId="ADAL" clId="{D35970A2-422A-43BF-BB66-4F7F2806227E}" dt="2023-12-17T19:44:41.901" v="388" actId="47"/>
        <pc:sldMkLst>
          <pc:docMk/>
          <pc:sldMk cId="561867218" sldId="560"/>
        </pc:sldMkLst>
        <pc:spChg chg="add mod">
          <ac:chgData name="Danilo Manstretta" userId="356cf3ec-c9cd-41ef-8509-a6ba5647a910" providerId="ADAL" clId="{D35970A2-422A-43BF-BB66-4F7F2806227E}" dt="2023-12-17T18:39:10.622" v="42" actId="14100"/>
          <ac:spMkLst>
            <pc:docMk/>
            <pc:sldMk cId="561867218" sldId="560"/>
            <ac:spMk id="6" creationId="{4F8EF671-CF87-877E-05B4-A4029F58E712}"/>
          </ac:spMkLst>
        </pc:spChg>
        <pc:picChg chg="del">
          <ac:chgData name="Danilo Manstretta" userId="356cf3ec-c9cd-41ef-8509-a6ba5647a910" providerId="ADAL" clId="{D35970A2-422A-43BF-BB66-4F7F2806227E}" dt="2023-12-17T18:39:21.565" v="43" actId="478"/>
          <ac:picMkLst>
            <pc:docMk/>
            <pc:sldMk cId="561867218" sldId="560"/>
            <ac:picMk id="7" creationId="{80F97417-E3DD-4CB8-9560-74699B190A1E}"/>
          </ac:picMkLst>
        </pc:picChg>
        <pc:picChg chg="del">
          <ac:chgData name="Danilo Manstretta" userId="356cf3ec-c9cd-41ef-8509-a6ba5647a910" providerId="ADAL" clId="{D35970A2-422A-43BF-BB66-4F7F2806227E}" dt="2023-12-17T18:39:04.262" v="41" actId="478"/>
          <ac:picMkLst>
            <pc:docMk/>
            <pc:sldMk cId="561867218" sldId="560"/>
            <ac:picMk id="8" creationId="{633D4555-3AE4-4DA7-9ECE-A038336FC5D7}"/>
          </ac:picMkLst>
        </pc:picChg>
      </pc:sldChg>
      <pc:sldChg chg="addSp delSp modSp mod">
        <pc:chgData name="Danilo Manstretta" userId="356cf3ec-c9cd-41ef-8509-a6ba5647a910" providerId="ADAL" clId="{D35970A2-422A-43BF-BB66-4F7F2806227E}" dt="2023-12-18T08:45:36.632" v="2028" actId="11"/>
        <pc:sldMkLst>
          <pc:docMk/>
          <pc:sldMk cId="3137093766" sldId="561"/>
        </pc:sldMkLst>
        <pc:spChg chg="mod">
          <ac:chgData name="Danilo Manstretta" userId="356cf3ec-c9cd-41ef-8509-a6ba5647a910" providerId="ADAL" clId="{D35970A2-422A-43BF-BB66-4F7F2806227E}" dt="2023-12-17T19:56:08.841" v="1366" actId="20577"/>
          <ac:spMkLst>
            <pc:docMk/>
            <pc:sldMk cId="3137093766" sldId="561"/>
            <ac:spMk id="2" creationId="{BCA49D24-174C-4ABB-919E-36690605DDA7}"/>
          </ac:spMkLst>
        </pc:spChg>
        <pc:spChg chg="del">
          <ac:chgData name="Danilo Manstretta" userId="356cf3ec-c9cd-41ef-8509-a6ba5647a910" providerId="ADAL" clId="{D35970A2-422A-43BF-BB66-4F7F2806227E}" dt="2023-12-17T19:51:51.498" v="1138" actId="478"/>
          <ac:spMkLst>
            <pc:docMk/>
            <pc:sldMk cId="3137093766" sldId="561"/>
            <ac:spMk id="7" creationId="{29E5C77C-BE1E-4C9A-A7FE-8061E340EC31}"/>
          </ac:spMkLst>
        </pc:spChg>
        <pc:spChg chg="del">
          <ac:chgData name="Danilo Manstretta" userId="356cf3ec-c9cd-41ef-8509-a6ba5647a910" providerId="ADAL" clId="{D35970A2-422A-43BF-BB66-4F7F2806227E}" dt="2023-12-17T19:51:51.498" v="1138" actId="478"/>
          <ac:spMkLst>
            <pc:docMk/>
            <pc:sldMk cId="3137093766" sldId="561"/>
            <ac:spMk id="8" creationId="{FF966547-D0A9-4E18-A26A-C49B81E5A3C9}"/>
          </ac:spMkLst>
        </pc:spChg>
        <pc:spChg chg="del">
          <ac:chgData name="Danilo Manstretta" userId="356cf3ec-c9cd-41ef-8509-a6ba5647a910" providerId="ADAL" clId="{D35970A2-422A-43BF-BB66-4F7F2806227E}" dt="2023-12-17T19:51:51.498" v="1138" actId="478"/>
          <ac:spMkLst>
            <pc:docMk/>
            <pc:sldMk cId="3137093766" sldId="561"/>
            <ac:spMk id="9" creationId="{094D0D64-8DAA-4652-8ED3-873FEE178687}"/>
          </ac:spMkLst>
        </pc:spChg>
        <pc:spChg chg="del">
          <ac:chgData name="Danilo Manstretta" userId="356cf3ec-c9cd-41ef-8509-a6ba5647a910" providerId="ADAL" clId="{D35970A2-422A-43BF-BB66-4F7F2806227E}" dt="2023-12-17T19:51:51.498" v="1138" actId="478"/>
          <ac:spMkLst>
            <pc:docMk/>
            <pc:sldMk cId="3137093766" sldId="561"/>
            <ac:spMk id="10" creationId="{7BA12ABB-D01C-46AC-B526-B752F695A1D4}"/>
          </ac:spMkLst>
        </pc:spChg>
        <pc:spChg chg="add mod">
          <ac:chgData name="Danilo Manstretta" userId="356cf3ec-c9cd-41ef-8509-a6ba5647a910" providerId="ADAL" clId="{D35970A2-422A-43BF-BB66-4F7F2806227E}" dt="2023-12-18T08:45:36.632" v="2028" actId="11"/>
          <ac:spMkLst>
            <pc:docMk/>
            <pc:sldMk cId="3137093766" sldId="561"/>
            <ac:spMk id="11" creationId="{EFAD5E97-113F-291D-16D2-E15921A84E44}"/>
          </ac:spMkLst>
        </pc:spChg>
        <pc:picChg chg="del">
          <ac:chgData name="Danilo Manstretta" userId="356cf3ec-c9cd-41ef-8509-a6ba5647a910" providerId="ADAL" clId="{D35970A2-422A-43BF-BB66-4F7F2806227E}" dt="2023-12-17T18:39:30.784" v="44" actId="478"/>
          <ac:picMkLst>
            <pc:docMk/>
            <pc:sldMk cId="3137093766" sldId="561"/>
            <ac:picMk id="6" creationId="{4A9C7D60-D90A-4145-927E-E75BE909EE23}"/>
          </ac:picMkLst>
        </pc:picChg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347719395" sldId="562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4196460325" sldId="563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3251667353" sldId="564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918991644" sldId="565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874989730" sldId="566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727839159" sldId="567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425142108" sldId="568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360817616" sldId="569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1450049485" sldId="570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575921696" sldId="571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72464006" sldId="572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3980203519" sldId="573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19462315" sldId="574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3664166425" sldId="575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309163479" sldId="576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3592889924" sldId="577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4275091820" sldId="578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96128643" sldId="579"/>
        </pc:sldMkLst>
      </pc:sldChg>
      <pc:sldChg chg="del">
        <pc:chgData name="Danilo Manstretta" userId="356cf3ec-c9cd-41ef-8509-a6ba5647a910" providerId="ADAL" clId="{D35970A2-422A-43BF-BB66-4F7F2806227E}" dt="2023-12-17T19:57:48.773" v="1447" actId="47"/>
        <pc:sldMkLst>
          <pc:docMk/>
          <pc:sldMk cId="2910166316" sldId="580"/>
        </pc:sldMkLst>
      </pc:sldChg>
      <pc:sldChg chg="del">
        <pc:chgData name="Danilo Manstretta" userId="356cf3ec-c9cd-41ef-8509-a6ba5647a910" providerId="ADAL" clId="{D35970A2-422A-43BF-BB66-4F7F2806227E}" dt="2023-12-17T19:58:00.788" v="1448" actId="47"/>
        <pc:sldMkLst>
          <pc:docMk/>
          <pc:sldMk cId="2242931145" sldId="581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371467561" sldId="582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1564092556" sldId="583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3673473237" sldId="584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2964293895" sldId="585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3456203659" sldId="586"/>
        </pc:sldMkLst>
      </pc:sldChg>
      <pc:sldChg chg="del">
        <pc:chgData name="Danilo Manstretta" userId="356cf3ec-c9cd-41ef-8509-a6ba5647a910" providerId="ADAL" clId="{D35970A2-422A-43BF-BB66-4F7F2806227E}" dt="2023-12-17T18:40:20.877" v="46" actId="47"/>
        <pc:sldMkLst>
          <pc:docMk/>
          <pc:sldMk cId="2629777784" sldId="587"/>
        </pc:sldMkLst>
      </pc:sldChg>
      <pc:sldChg chg="modSp mod">
        <pc:chgData name="Danilo Manstretta" userId="356cf3ec-c9cd-41ef-8509-a6ba5647a910" providerId="ADAL" clId="{D35970A2-422A-43BF-BB66-4F7F2806227E}" dt="2023-12-17T19:59:00.119" v="1478" actId="20577"/>
        <pc:sldMkLst>
          <pc:docMk/>
          <pc:sldMk cId="3569397243" sldId="588"/>
        </pc:sldMkLst>
        <pc:spChg chg="mod">
          <ac:chgData name="Danilo Manstretta" userId="356cf3ec-c9cd-41ef-8509-a6ba5647a910" providerId="ADAL" clId="{D35970A2-422A-43BF-BB66-4F7F2806227E}" dt="2023-12-17T19:59:00.119" v="1478" actId="20577"/>
          <ac:spMkLst>
            <pc:docMk/>
            <pc:sldMk cId="3569397243" sldId="588"/>
            <ac:spMk id="2" creationId="{C91A5309-7B11-437C-9701-4EDFE1833A08}"/>
          </ac:spMkLst>
        </pc:spChg>
        <pc:spChg chg="mod">
          <ac:chgData name="Danilo Manstretta" userId="356cf3ec-c9cd-41ef-8509-a6ba5647a910" providerId="ADAL" clId="{D35970A2-422A-43BF-BB66-4F7F2806227E}" dt="2023-12-17T19:58:53.107" v="1469" actId="403"/>
          <ac:spMkLst>
            <pc:docMk/>
            <pc:sldMk cId="3569397243" sldId="588"/>
            <ac:spMk id="6" creationId="{E93DEA73-A8EF-4632-9885-6E83FE1370DC}"/>
          </ac:spMkLst>
        </pc:spChg>
      </pc:sldChg>
      <pc:sldChg chg="modSp mod">
        <pc:chgData name="Danilo Manstretta" userId="356cf3ec-c9cd-41ef-8509-a6ba5647a910" providerId="ADAL" clId="{D35970A2-422A-43BF-BB66-4F7F2806227E}" dt="2023-12-17T19:09:35.892" v="104" actId="6549"/>
        <pc:sldMkLst>
          <pc:docMk/>
          <pc:sldMk cId="2486367647" sldId="589"/>
        </pc:sldMkLst>
        <pc:spChg chg="mod">
          <ac:chgData name="Danilo Manstretta" userId="356cf3ec-c9cd-41ef-8509-a6ba5647a910" providerId="ADAL" clId="{D35970A2-422A-43BF-BB66-4F7F2806227E}" dt="2023-12-17T19:09:07.554" v="48" actId="20577"/>
          <ac:spMkLst>
            <pc:docMk/>
            <pc:sldMk cId="2486367647" sldId="589"/>
            <ac:spMk id="2" creationId="{3B58256E-2357-437B-8051-785D03E5B93A}"/>
          </ac:spMkLst>
        </pc:spChg>
        <pc:spChg chg="mod">
          <ac:chgData name="Danilo Manstretta" userId="356cf3ec-c9cd-41ef-8509-a6ba5647a910" providerId="ADAL" clId="{D35970A2-422A-43BF-BB66-4F7F2806227E}" dt="2023-12-17T19:09:35.892" v="104" actId="6549"/>
          <ac:spMkLst>
            <pc:docMk/>
            <pc:sldMk cId="2486367647" sldId="589"/>
            <ac:spMk id="3" creationId="{C23D3A0C-F63F-4675-891E-139AE575BBA8}"/>
          </ac:spMkLst>
        </pc:spChg>
      </pc:sldChg>
      <pc:sldChg chg="delSp modSp mod ord">
        <pc:chgData name="Danilo Manstretta" userId="356cf3ec-c9cd-41ef-8509-a6ba5647a910" providerId="ADAL" clId="{D35970A2-422A-43BF-BB66-4F7F2806227E}" dt="2023-12-18T08:42:55.719" v="1866" actId="20577"/>
        <pc:sldMkLst>
          <pc:docMk/>
          <pc:sldMk cId="1960342116" sldId="591"/>
        </pc:sldMkLst>
        <pc:spChg chg="mod">
          <ac:chgData name="Danilo Manstretta" userId="356cf3ec-c9cd-41ef-8509-a6ba5647a910" providerId="ADAL" clId="{D35970A2-422A-43BF-BB66-4F7F2806227E}" dt="2023-12-18T08:42:00.625" v="1766" actId="6549"/>
          <ac:spMkLst>
            <pc:docMk/>
            <pc:sldMk cId="1960342116" sldId="591"/>
            <ac:spMk id="2" creationId="{A35BCDCC-0F48-41B5-9D08-6D3160CCCAFA}"/>
          </ac:spMkLst>
        </pc:spChg>
        <pc:spChg chg="mod">
          <ac:chgData name="Danilo Manstretta" userId="356cf3ec-c9cd-41ef-8509-a6ba5647a910" providerId="ADAL" clId="{D35970A2-422A-43BF-BB66-4F7F2806227E}" dt="2023-12-18T08:42:55.719" v="1866" actId="20577"/>
          <ac:spMkLst>
            <pc:docMk/>
            <pc:sldMk cId="1960342116" sldId="591"/>
            <ac:spMk id="3" creationId="{038A3CDD-5857-4AFC-A994-7DDECF224FF6}"/>
          </ac:spMkLst>
        </pc:spChg>
        <pc:spChg chg="del">
          <ac:chgData name="Danilo Manstretta" userId="356cf3ec-c9cd-41ef-8509-a6ba5647a910" providerId="ADAL" clId="{D35970A2-422A-43BF-BB66-4F7F2806227E}" dt="2023-12-17T19:59:30.798" v="1508" actId="478"/>
          <ac:spMkLst>
            <pc:docMk/>
            <pc:sldMk cId="1960342116" sldId="591"/>
            <ac:spMk id="7" creationId="{AABC0F4D-743F-46DF-981F-B89B297751BC}"/>
          </ac:spMkLst>
        </pc:spChg>
      </pc:sldChg>
      <pc:sldChg chg="del">
        <pc:chgData name="Danilo Manstretta" userId="356cf3ec-c9cd-41ef-8509-a6ba5647a910" providerId="ADAL" clId="{D35970A2-422A-43BF-BB66-4F7F2806227E}" dt="2023-12-17T19:59:34.736" v="1509" actId="47"/>
        <pc:sldMkLst>
          <pc:docMk/>
          <pc:sldMk cId="2182195071" sldId="592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149358586" sldId="594"/>
        </pc:sldMkLst>
      </pc:sldChg>
      <pc:sldChg chg="del">
        <pc:chgData name="Danilo Manstretta" userId="356cf3ec-c9cd-41ef-8509-a6ba5647a910" providerId="ADAL" clId="{D35970A2-422A-43BF-BB66-4F7F2806227E}" dt="2023-12-17T18:38:05.650" v="40" actId="47"/>
        <pc:sldMkLst>
          <pc:docMk/>
          <pc:sldMk cId="2693342847" sldId="595"/>
        </pc:sldMkLst>
      </pc:sldChg>
      <pc:sldChg chg="del">
        <pc:chgData name="Danilo Manstretta" userId="356cf3ec-c9cd-41ef-8509-a6ba5647a910" providerId="ADAL" clId="{D35970A2-422A-43BF-BB66-4F7F2806227E}" dt="2023-12-17T18:40:00.256" v="45" actId="47"/>
        <pc:sldMkLst>
          <pc:docMk/>
          <pc:sldMk cId="2977503703" sldId="596"/>
        </pc:sldMkLst>
      </pc:sldChg>
      <pc:sldChg chg="addSp delSp modSp add mod">
        <pc:chgData name="Danilo Manstretta" userId="356cf3ec-c9cd-41ef-8509-a6ba5647a910" providerId="ADAL" clId="{D35970A2-422A-43BF-BB66-4F7F2806227E}" dt="2023-12-18T08:36:45.081" v="1530" actId="58"/>
        <pc:sldMkLst>
          <pc:docMk/>
          <pc:sldMk cId="2019692408" sldId="662"/>
        </pc:sldMkLst>
        <pc:spChg chg="mod">
          <ac:chgData name="Danilo Manstretta" userId="356cf3ec-c9cd-41ef-8509-a6ba5647a910" providerId="ADAL" clId="{D35970A2-422A-43BF-BB66-4F7F2806227E}" dt="2023-12-17T19:33:27.903" v="124" actId="20577"/>
          <ac:spMkLst>
            <pc:docMk/>
            <pc:sldMk cId="2019692408" sldId="662"/>
            <ac:spMk id="2" creationId="{2A7D4BE3-AD87-4D7E-B31C-9F023CD0ADCB}"/>
          </ac:spMkLst>
        </pc:spChg>
        <pc:spChg chg="mod">
          <ac:chgData name="Danilo Manstretta" userId="356cf3ec-c9cd-41ef-8509-a6ba5647a910" providerId="ADAL" clId="{D35970A2-422A-43BF-BB66-4F7F2806227E}" dt="2023-12-17T19:40:36.308" v="218" actId="14100"/>
          <ac:spMkLst>
            <pc:docMk/>
            <pc:sldMk cId="2019692408" sldId="662"/>
            <ac:spMk id="3" creationId="{72B8D8CB-FF50-4CF9-B294-77B32F8489AB}"/>
          </ac:spMkLst>
        </pc:spChg>
        <pc:spChg chg="add mod">
          <ac:chgData name="Danilo Manstretta" userId="356cf3ec-c9cd-41ef-8509-a6ba5647a910" providerId="ADAL" clId="{D35970A2-422A-43BF-BB66-4F7F2806227E}" dt="2023-12-18T08:36:45.081" v="1530" actId="58"/>
          <ac:spMkLst>
            <pc:docMk/>
            <pc:sldMk cId="2019692408" sldId="662"/>
            <ac:spMk id="9" creationId="{11568EE4-2E8C-399C-ACCB-03135A8852E8}"/>
          </ac:spMkLst>
        </pc:spChg>
        <pc:picChg chg="del">
          <ac:chgData name="Danilo Manstretta" userId="356cf3ec-c9cd-41ef-8509-a6ba5647a910" providerId="ADAL" clId="{D35970A2-422A-43BF-BB66-4F7F2806227E}" dt="2023-12-17T19:33:16.683" v="108" actId="478"/>
          <ac:picMkLst>
            <pc:docMk/>
            <pc:sldMk cId="2019692408" sldId="662"/>
            <ac:picMk id="7" creationId="{EECC485D-C911-4A89-8AB7-AAACEF11EA95}"/>
          </ac:picMkLst>
        </pc:picChg>
        <pc:picChg chg="add mod modCrop">
          <ac:chgData name="Danilo Manstretta" userId="356cf3ec-c9cd-41ef-8509-a6ba5647a910" providerId="ADAL" clId="{D35970A2-422A-43BF-BB66-4F7F2806227E}" dt="2023-12-17T19:40:39.883" v="220" actId="14100"/>
          <ac:picMkLst>
            <pc:docMk/>
            <pc:sldMk cId="2019692408" sldId="662"/>
            <ac:picMk id="8" creationId="{551BE837-9407-CAEE-6BFF-E187821F8414}"/>
          </ac:picMkLst>
        </pc:picChg>
      </pc:sldChg>
      <pc:sldChg chg="addSp modSp add mod">
        <pc:chgData name="Danilo Manstretta" userId="356cf3ec-c9cd-41ef-8509-a6ba5647a910" providerId="ADAL" clId="{D35970A2-422A-43BF-BB66-4F7F2806227E}" dt="2023-12-18T08:45:43.990" v="2031" actId="20577"/>
        <pc:sldMkLst>
          <pc:docMk/>
          <pc:sldMk cId="1973237643" sldId="663"/>
        </pc:sldMkLst>
        <pc:spChg chg="mod">
          <ac:chgData name="Danilo Manstretta" userId="356cf3ec-c9cd-41ef-8509-a6ba5647a910" providerId="ADAL" clId="{D35970A2-422A-43BF-BB66-4F7F2806227E}" dt="2023-12-18T08:45:43.990" v="2031" actId="20577"/>
          <ac:spMkLst>
            <pc:docMk/>
            <pc:sldMk cId="1973237643" sldId="663"/>
            <ac:spMk id="2" creationId="{A35BCDCC-0F48-41B5-9D08-6D3160CCCAFA}"/>
          </ac:spMkLst>
        </pc:spChg>
        <pc:spChg chg="mod">
          <ac:chgData name="Danilo Manstretta" userId="356cf3ec-c9cd-41ef-8509-a6ba5647a910" providerId="ADAL" clId="{D35970A2-422A-43BF-BB66-4F7F2806227E}" dt="2023-12-18T08:43:58.319" v="1885" actId="6549"/>
          <ac:spMkLst>
            <pc:docMk/>
            <pc:sldMk cId="1973237643" sldId="663"/>
            <ac:spMk id="3" creationId="{038A3CDD-5857-4AFC-A994-7DDECF224FF6}"/>
          </ac:spMkLst>
        </pc:spChg>
        <pc:spChg chg="add mod">
          <ac:chgData name="Danilo Manstretta" userId="356cf3ec-c9cd-41ef-8509-a6ba5647a910" providerId="ADAL" clId="{D35970A2-422A-43BF-BB66-4F7F2806227E}" dt="2023-12-18T08:45:00.013" v="2018" actId="20577"/>
          <ac:spMkLst>
            <pc:docMk/>
            <pc:sldMk cId="1973237643" sldId="663"/>
            <ac:spMk id="6" creationId="{C8633356-12AC-B65B-00DD-A6D3659F4032}"/>
          </ac:spMkLst>
        </pc:spChg>
      </pc:sldChg>
      <pc:sldChg chg="modSp add mod">
        <pc:chgData name="Danilo Manstretta" userId="356cf3ec-c9cd-41ef-8509-a6ba5647a910" providerId="ADAL" clId="{D35970A2-422A-43BF-BB66-4F7F2806227E}" dt="2023-12-18T08:46:05.738" v="2037" actId="20577"/>
        <pc:sldMkLst>
          <pc:docMk/>
          <pc:sldMk cId="731215795" sldId="664"/>
        </pc:sldMkLst>
        <pc:spChg chg="mod">
          <ac:chgData name="Danilo Manstretta" userId="356cf3ec-c9cd-41ef-8509-a6ba5647a910" providerId="ADAL" clId="{D35970A2-422A-43BF-BB66-4F7F2806227E}" dt="2023-12-18T08:46:05.738" v="2037" actId="20577"/>
          <ac:spMkLst>
            <pc:docMk/>
            <pc:sldMk cId="731215795" sldId="664"/>
            <ac:spMk id="2" creationId="{A35BCDCC-0F48-41B5-9D08-6D3160CCCAFA}"/>
          </ac:spMkLst>
        </pc:spChg>
      </pc:sldChg>
      <pc:sldChg chg="modSp add mod">
        <pc:chgData name="Danilo Manstretta" userId="356cf3ec-c9cd-41ef-8509-a6ba5647a910" providerId="ADAL" clId="{D35970A2-422A-43BF-BB66-4F7F2806227E}" dt="2023-12-18T08:46:16.690" v="2038" actId="20577"/>
        <pc:sldMkLst>
          <pc:docMk/>
          <pc:sldMk cId="3274967799" sldId="665"/>
        </pc:sldMkLst>
        <pc:spChg chg="mod">
          <ac:chgData name="Danilo Manstretta" userId="356cf3ec-c9cd-41ef-8509-a6ba5647a910" providerId="ADAL" clId="{D35970A2-422A-43BF-BB66-4F7F2806227E}" dt="2023-12-18T08:46:16.690" v="2038" actId="20577"/>
          <ac:spMkLst>
            <pc:docMk/>
            <pc:sldMk cId="3274967799" sldId="665"/>
            <ac:spMk id="2" creationId="{A35BCDCC-0F48-41B5-9D08-6D3160CCCAFA}"/>
          </ac:spMkLst>
        </pc:spChg>
      </pc:sldChg>
      <pc:sldChg chg="modSp add mod">
        <pc:chgData name="Danilo Manstretta" userId="356cf3ec-c9cd-41ef-8509-a6ba5647a910" providerId="ADAL" clId="{D35970A2-422A-43BF-BB66-4F7F2806227E}" dt="2023-12-18T08:46:46.856" v="2039" actId="20577"/>
        <pc:sldMkLst>
          <pc:docMk/>
          <pc:sldMk cId="3621349755" sldId="666"/>
        </pc:sldMkLst>
        <pc:spChg chg="mod">
          <ac:chgData name="Danilo Manstretta" userId="356cf3ec-c9cd-41ef-8509-a6ba5647a910" providerId="ADAL" clId="{D35970A2-422A-43BF-BB66-4F7F2806227E}" dt="2023-12-18T08:46:46.856" v="2039" actId="20577"/>
          <ac:spMkLst>
            <pc:docMk/>
            <pc:sldMk cId="3621349755" sldId="666"/>
            <ac:spMk id="2" creationId="{A35BCDCC-0F48-41B5-9D08-6D3160CCCAFA}"/>
          </ac:spMkLst>
        </pc:spChg>
      </pc:sldChg>
      <pc:sldChg chg="modSp add mod">
        <pc:chgData name="Danilo Manstretta" userId="356cf3ec-c9cd-41ef-8509-a6ba5647a910" providerId="ADAL" clId="{D35970A2-422A-43BF-BB66-4F7F2806227E}" dt="2023-12-18T08:46:52.004" v="2040" actId="20577"/>
        <pc:sldMkLst>
          <pc:docMk/>
          <pc:sldMk cId="3141407126" sldId="667"/>
        </pc:sldMkLst>
        <pc:spChg chg="mod">
          <ac:chgData name="Danilo Manstretta" userId="356cf3ec-c9cd-41ef-8509-a6ba5647a910" providerId="ADAL" clId="{D35970A2-422A-43BF-BB66-4F7F2806227E}" dt="2023-12-18T08:46:52.004" v="2040" actId="20577"/>
          <ac:spMkLst>
            <pc:docMk/>
            <pc:sldMk cId="3141407126" sldId="667"/>
            <ac:spMk id="2" creationId="{A35BCDCC-0F48-41B5-9D08-6D3160CCCAFA}"/>
          </ac:spMkLst>
        </pc:spChg>
      </pc:sldChg>
      <pc:sldChg chg="add del">
        <pc:chgData name="Danilo Manstretta" userId="356cf3ec-c9cd-41ef-8509-a6ba5647a910" providerId="ADAL" clId="{D35970A2-422A-43BF-BB66-4F7F2806227E}" dt="2023-12-18T08:46:55.929" v="2041" actId="47"/>
        <pc:sldMkLst>
          <pc:docMk/>
          <pc:sldMk cId="1266169787" sldId="668"/>
        </pc:sldMkLst>
      </pc:sldChg>
    </pc:docChg>
  </pc:docChgLst>
  <pc:docChgLst>
    <pc:chgData name="Danilo Manstretta" userId="356cf3ec-c9cd-41ef-8509-a6ba5647a910" providerId="ADAL" clId="{B3B9B788-2BD7-47BE-AFC9-F08A0EC9DF53}"/>
    <pc:docChg chg="custSel modSld">
      <pc:chgData name="Danilo Manstretta" userId="356cf3ec-c9cd-41ef-8509-a6ba5647a910" providerId="ADAL" clId="{B3B9B788-2BD7-47BE-AFC9-F08A0EC9DF53}" dt="2023-11-05T08:24:18.344" v="70" actId="6549"/>
      <pc:docMkLst>
        <pc:docMk/>
      </pc:docMkLst>
      <pc:sldChg chg="modSp mod">
        <pc:chgData name="Danilo Manstretta" userId="356cf3ec-c9cd-41ef-8509-a6ba5647a910" providerId="ADAL" clId="{B3B9B788-2BD7-47BE-AFC9-F08A0EC9DF53}" dt="2023-11-05T08:07:06.772" v="26" actId="6549"/>
        <pc:sldMkLst>
          <pc:docMk/>
          <pc:sldMk cId="1171042550" sldId="261"/>
        </pc:sldMkLst>
        <pc:spChg chg="mod">
          <ac:chgData name="Danilo Manstretta" userId="356cf3ec-c9cd-41ef-8509-a6ba5647a910" providerId="ADAL" clId="{B3B9B788-2BD7-47BE-AFC9-F08A0EC9DF53}" dt="2023-11-05T08:07:06.772" v="26" actId="6549"/>
          <ac:spMkLst>
            <pc:docMk/>
            <pc:sldMk cId="1171042550" sldId="261"/>
            <ac:spMk id="3" creationId="{00000000-0000-0000-0000-000000000000}"/>
          </ac:spMkLst>
        </pc:spChg>
      </pc:sldChg>
      <pc:sldChg chg="addSp modSp mod">
        <pc:chgData name="Danilo Manstretta" userId="356cf3ec-c9cd-41ef-8509-a6ba5647a910" providerId="ADAL" clId="{B3B9B788-2BD7-47BE-AFC9-F08A0EC9DF53}" dt="2023-11-05T08:24:18.344" v="70" actId="6549"/>
        <pc:sldMkLst>
          <pc:docMk/>
          <pc:sldMk cId="2629777784" sldId="587"/>
        </pc:sldMkLst>
        <pc:spChg chg="mod">
          <ac:chgData name="Danilo Manstretta" userId="356cf3ec-c9cd-41ef-8509-a6ba5647a910" providerId="ADAL" clId="{B3B9B788-2BD7-47BE-AFC9-F08A0EC9DF53}" dt="2023-11-05T08:22:59.365" v="36" actId="20577"/>
          <ac:spMkLst>
            <pc:docMk/>
            <pc:sldMk cId="2629777784" sldId="587"/>
            <ac:spMk id="2" creationId="{6F80831C-72A1-4D92-91F6-CC2BAEF379CE}"/>
          </ac:spMkLst>
        </pc:spChg>
        <pc:spChg chg="add mod">
          <ac:chgData name="Danilo Manstretta" userId="356cf3ec-c9cd-41ef-8509-a6ba5647a910" providerId="ADAL" clId="{B3B9B788-2BD7-47BE-AFC9-F08A0EC9DF53}" dt="2023-11-05T08:23:43.371" v="43" actId="14100"/>
          <ac:spMkLst>
            <pc:docMk/>
            <pc:sldMk cId="2629777784" sldId="587"/>
            <ac:spMk id="3" creationId="{94EB7161-4B2F-E373-9EFE-8DEC6D719426}"/>
          </ac:spMkLst>
        </pc:spChg>
        <pc:spChg chg="mod">
          <ac:chgData name="Danilo Manstretta" userId="356cf3ec-c9cd-41ef-8509-a6ba5647a910" providerId="ADAL" clId="{B3B9B788-2BD7-47BE-AFC9-F08A0EC9DF53}" dt="2023-11-05T08:24:18.344" v="70" actId="6549"/>
          <ac:spMkLst>
            <pc:docMk/>
            <pc:sldMk cId="2629777784" sldId="587"/>
            <ac:spMk id="7" creationId="{6B081217-ED0A-4BFA-ADFA-5E1E311B8304}"/>
          </ac:spMkLst>
        </pc:spChg>
        <pc:spChg chg="add mod">
          <ac:chgData name="Danilo Manstretta" userId="356cf3ec-c9cd-41ef-8509-a6ba5647a910" providerId="ADAL" clId="{B3B9B788-2BD7-47BE-AFC9-F08A0EC9DF53}" dt="2023-11-05T08:23:57.879" v="67" actId="1076"/>
          <ac:spMkLst>
            <pc:docMk/>
            <pc:sldMk cId="2629777784" sldId="587"/>
            <ac:spMk id="8" creationId="{9311A66F-859D-8867-579C-30E3D0152E14}"/>
          </ac:spMkLst>
        </pc:spChg>
      </pc:sldChg>
      <pc:sldChg chg="modSp mod">
        <pc:chgData name="Danilo Manstretta" userId="356cf3ec-c9cd-41ef-8509-a6ba5647a910" providerId="ADAL" clId="{B3B9B788-2BD7-47BE-AFC9-F08A0EC9DF53}" dt="2023-11-05T08:22:27.561" v="27" actId="20577"/>
        <pc:sldMkLst>
          <pc:docMk/>
          <pc:sldMk cId="2486367647" sldId="589"/>
        </pc:sldMkLst>
        <pc:spChg chg="mod">
          <ac:chgData name="Danilo Manstretta" userId="356cf3ec-c9cd-41ef-8509-a6ba5647a910" providerId="ADAL" clId="{B3B9B788-2BD7-47BE-AFC9-F08A0EC9DF53}" dt="2023-11-05T08:22:27.561" v="27" actId="20577"/>
          <ac:spMkLst>
            <pc:docMk/>
            <pc:sldMk cId="2486367647" sldId="589"/>
            <ac:spMk id="2" creationId="{3B58256E-2357-437B-8051-785D03E5B93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6846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D30E4-15E0-4D97-AC0E-4E0F3C2347C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6846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F208-6C0A-4D3F-87A5-9431BA8CDF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45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8E4FD-FCC6-4924-8993-067A30FB3843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BE900-52AC-466F-B891-AE4BFF0B2C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69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E900-52AC-466F-B891-AE4BFF0B2CE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95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81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59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31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24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ttore 1 17"/>
          <p:cNvCxnSpPr>
            <a:cxnSpLocks/>
          </p:cNvCxnSpPr>
          <p:nvPr userDrawn="1"/>
        </p:nvCxnSpPr>
        <p:spPr>
          <a:xfrm>
            <a:off x="1127448" y="690916"/>
            <a:ext cx="11064552" cy="3768"/>
          </a:xfrm>
          <a:prstGeom prst="line">
            <a:avLst/>
          </a:prstGeom>
          <a:ln w="76200" cap="rnd">
            <a:solidFill>
              <a:srgbClr val="AF2D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0186" y="0"/>
            <a:ext cx="10634361" cy="690916"/>
          </a:xfrm>
        </p:spPr>
        <p:txBody>
          <a:bodyPr>
            <a:noAutofit/>
          </a:bodyPr>
          <a:lstStyle>
            <a:lvl1pPr>
              <a:defRPr sz="3200" b="1" i="1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617246"/>
            <a:ext cx="2844800" cy="196131"/>
          </a:xfrm>
        </p:spPr>
        <p:txBody>
          <a:bodyPr/>
          <a:lstStyle>
            <a:lvl1pPr>
              <a:defRPr sz="1050"/>
            </a:lvl1pPr>
          </a:lstStyle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546704" y="6617246"/>
            <a:ext cx="1453952" cy="196131"/>
          </a:xfrm>
        </p:spPr>
        <p:txBody>
          <a:bodyPr/>
          <a:lstStyle>
            <a:lvl1pPr>
              <a:defRPr sz="1050"/>
            </a:lvl1pPr>
          </a:lstStyle>
          <a:p>
            <a:fld id="{420EA4AF-8E63-447B-B2ED-6AFDB17624AB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150B022-C1A5-4F99-A84F-F28AF99040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2" y="31450"/>
            <a:ext cx="1018358" cy="130931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28641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ttore 1 17"/>
          <p:cNvCxnSpPr>
            <a:cxnSpLocks/>
          </p:cNvCxnSpPr>
          <p:nvPr userDrawn="1"/>
        </p:nvCxnSpPr>
        <p:spPr>
          <a:xfrm>
            <a:off x="1127448" y="690916"/>
            <a:ext cx="11064552" cy="3768"/>
          </a:xfrm>
          <a:prstGeom prst="line">
            <a:avLst/>
          </a:prstGeom>
          <a:ln w="76200" cap="rnd">
            <a:solidFill>
              <a:srgbClr val="AF2D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0186" y="0"/>
            <a:ext cx="10634361" cy="690916"/>
          </a:xfrm>
        </p:spPr>
        <p:txBody>
          <a:bodyPr>
            <a:noAutofit/>
          </a:bodyPr>
          <a:lstStyle>
            <a:lvl1pPr>
              <a:defRPr sz="3200" b="1" i="1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9376" y="1600201"/>
            <a:ext cx="534238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617246"/>
            <a:ext cx="2844800" cy="196131"/>
          </a:xfrm>
        </p:spPr>
        <p:txBody>
          <a:bodyPr/>
          <a:lstStyle>
            <a:lvl1pPr>
              <a:defRPr sz="1050"/>
            </a:lvl1pPr>
          </a:lstStyle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546704" y="6617246"/>
            <a:ext cx="1453952" cy="196131"/>
          </a:xfrm>
        </p:spPr>
        <p:txBody>
          <a:bodyPr/>
          <a:lstStyle>
            <a:lvl1pPr>
              <a:defRPr sz="1050"/>
            </a:lvl1pPr>
          </a:lstStyle>
          <a:p>
            <a:fld id="{420EA4AF-8E63-447B-B2ED-6AFDB17624AB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150B022-C1A5-4F99-A84F-F28AF99040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2" y="31450"/>
            <a:ext cx="1018358" cy="130931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F5B11E4C-511A-465A-8CF2-49A0CCCBF5C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7063" y="1600201"/>
            <a:ext cx="534238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0865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46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69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93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91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26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90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Elettronica II - D. Manstretta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EA4AF-8E63-447B-B2ED-6AFDB1762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45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8256E-2357-437B-8051-785D03E5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Relazione di Laboratorio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D3A0C-F63F-4675-891E-139AE575B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773015"/>
          </a:xfrm>
        </p:spPr>
        <p:txBody>
          <a:bodyPr/>
          <a:lstStyle/>
          <a:p>
            <a:r>
              <a:rPr lang="it-IT" sz="2800" dirty="0">
                <a:latin typeface="Calibri" pitchFamily="34" charset="0"/>
              </a:rPr>
              <a:t>Compensazione in frequenza di un amplificatore </a:t>
            </a:r>
            <a:r>
              <a:rPr lang="it-IT" dirty="0">
                <a:latin typeface="Calibri" pitchFamily="34" charset="0"/>
              </a:rPr>
              <a:t>multistadio</a:t>
            </a:r>
            <a:endParaRPr lang="it-IT" sz="2800" dirty="0">
              <a:latin typeface="Calibri" pitchFamily="34" charset="0"/>
            </a:endParaRPr>
          </a:p>
          <a:p>
            <a:endParaRPr lang="it-IT" sz="2800" dirty="0">
              <a:latin typeface="Calibri" pitchFamily="34" charset="0"/>
            </a:endParaRPr>
          </a:p>
          <a:p>
            <a:r>
              <a:rPr lang="it-IT" sz="2800" b="1" dirty="0">
                <a:latin typeface="Calibri" pitchFamily="34" charset="0"/>
              </a:rPr>
              <a:t>Nome:</a:t>
            </a:r>
          </a:p>
          <a:p>
            <a:endParaRPr lang="it-IT" sz="2800" b="1" dirty="0">
              <a:latin typeface="Calibri" pitchFamily="34" charset="0"/>
            </a:endParaRPr>
          </a:p>
          <a:p>
            <a:r>
              <a:rPr lang="it-IT" sz="2800" b="1" dirty="0">
                <a:latin typeface="Calibri" pitchFamily="34" charset="0"/>
              </a:rPr>
              <a:t>Cognome:</a:t>
            </a:r>
            <a:endParaRPr lang="it-IT" sz="2800" b="1" dirty="0">
              <a:latin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B4E54-8962-4E4E-AFF4-9AC92742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2FC0C-55DB-43DA-969D-2B933F75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6ED12E9F-1C2C-4BA8-BAAA-D5787F47532A}"/>
              </a:ext>
            </a:extLst>
          </p:cNvPr>
          <p:cNvSpPr/>
          <p:nvPr/>
        </p:nvSpPr>
        <p:spPr>
          <a:xfrm>
            <a:off x="641226" y="5809570"/>
            <a:ext cx="8643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Calibri" pitchFamily="34" charset="0"/>
              </a:rPr>
              <a:t>Allegare i files del progetto QUCS e inviare al docente insieme alle slides che seguono</a:t>
            </a:r>
          </a:p>
        </p:txBody>
      </p:sp>
    </p:spTree>
    <p:extLst>
      <p:ext uri="{BB962C8B-B14F-4D97-AF65-F5344CB8AC3E}">
        <p14:creationId xmlns:p14="http://schemas.microsoft.com/office/powerpoint/2010/main" val="248636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delle simulazioni: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C8633356-12AC-B65B-00DD-A6D3659F4032}"/>
              </a:ext>
            </a:extLst>
          </p:cNvPr>
          <p:cNvSpPr/>
          <p:nvPr/>
        </p:nvSpPr>
        <p:spPr>
          <a:xfrm>
            <a:off x="1703512" y="4149080"/>
            <a:ext cx="8643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grafici delle simulazioni QUCS, confrontare con i risultati calcolati in precedenza e discutere eventuali differenze.</a:t>
            </a:r>
          </a:p>
        </p:txBody>
      </p:sp>
    </p:spTree>
    <p:extLst>
      <p:ext uri="{BB962C8B-B14F-4D97-AF65-F5344CB8AC3E}">
        <p14:creationId xmlns:p14="http://schemas.microsoft.com/office/powerpoint/2010/main" val="73121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delle simulazioni: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C8633356-12AC-B65B-00DD-A6D3659F4032}"/>
              </a:ext>
            </a:extLst>
          </p:cNvPr>
          <p:cNvSpPr/>
          <p:nvPr/>
        </p:nvSpPr>
        <p:spPr>
          <a:xfrm>
            <a:off x="1703512" y="4149080"/>
            <a:ext cx="8643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grafici delle simulazioni QUCS, confrontare con i risultati calcolati in precedenza e discutere eventuali differenze.</a:t>
            </a:r>
          </a:p>
        </p:txBody>
      </p:sp>
    </p:spTree>
    <p:extLst>
      <p:ext uri="{BB962C8B-B14F-4D97-AF65-F5344CB8AC3E}">
        <p14:creationId xmlns:p14="http://schemas.microsoft.com/office/powerpoint/2010/main" val="3274967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delle simulazioni: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C8633356-12AC-B65B-00DD-A6D3659F4032}"/>
              </a:ext>
            </a:extLst>
          </p:cNvPr>
          <p:cNvSpPr/>
          <p:nvPr/>
        </p:nvSpPr>
        <p:spPr>
          <a:xfrm>
            <a:off x="1703512" y="4149080"/>
            <a:ext cx="8643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grafici delle simulazioni QUCS, confrontare con i risultati calcolati in precedenza e discutere eventuali differenze.</a:t>
            </a:r>
          </a:p>
        </p:txBody>
      </p:sp>
    </p:spTree>
    <p:extLst>
      <p:ext uri="{BB962C8B-B14F-4D97-AF65-F5344CB8AC3E}">
        <p14:creationId xmlns:p14="http://schemas.microsoft.com/office/powerpoint/2010/main" val="362134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delle simulazioni: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C8633356-12AC-B65B-00DD-A6D3659F4032}"/>
              </a:ext>
            </a:extLst>
          </p:cNvPr>
          <p:cNvSpPr/>
          <p:nvPr/>
        </p:nvSpPr>
        <p:spPr>
          <a:xfrm>
            <a:off x="1703512" y="4149080"/>
            <a:ext cx="8643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grafici delle simulazioni QUCS, confrontare con i risultati calcolati in precedenza e discutere eventuali differenze.</a:t>
            </a:r>
          </a:p>
        </p:txBody>
      </p:sp>
    </p:spTree>
    <p:extLst>
      <p:ext uri="{BB962C8B-B14F-4D97-AF65-F5344CB8AC3E}">
        <p14:creationId xmlns:p14="http://schemas.microsoft.com/office/powerpoint/2010/main" val="314140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4E0B8-E6BC-46D6-8EC1-C9FAA3EA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9B429-7265-4E6D-9A1D-302DF88A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21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ED484-2030-43CE-8D03-E640532DF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di Progetto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5019E-B6B7-4CDB-AA4E-8B8FF4D1E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C17920-299B-49D9-8F19-830CA5E9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3925" y="6617246"/>
            <a:ext cx="3860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Sedra/Smith  © 2010 by Oxford Univ. Press, Inc.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993EC7-B1B8-4BED-BE8C-8FDA57513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39740E43-26FD-4884-96E5-B3E23D412D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73664" y="1340768"/>
            <a:ext cx="5342384" cy="4412382"/>
          </a:xfrm>
        </p:spPr>
        <p:txBody>
          <a:bodyPr>
            <a:normAutofit fontScale="92500"/>
          </a:bodyPr>
          <a:lstStyle/>
          <a:p>
            <a:r>
              <a:rPr lang="it-IT" dirty="0"/>
              <a:t>Capacità di carico C</a:t>
            </a:r>
            <a:r>
              <a:rPr lang="it-IT" baseline="-25000" dirty="0"/>
              <a:t>L</a:t>
            </a:r>
            <a:r>
              <a:rPr lang="it-IT" dirty="0"/>
              <a:t>=2pF</a:t>
            </a:r>
          </a:p>
          <a:p>
            <a:r>
              <a:rPr lang="it-IT" dirty="0"/>
              <a:t>Banda unitaria </a:t>
            </a:r>
            <a:r>
              <a:rPr lang="it-IT" dirty="0" err="1"/>
              <a:t>f</a:t>
            </a:r>
            <a:r>
              <a:rPr lang="it-IT" baseline="-25000" dirty="0" err="1"/>
              <a:t>t</a:t>
            </a:r>
            <a:r>
              <a:rPr lang="it-IT" dirty="0"/>
              <a:t>=100MHz</a:t>
            </a:r>
          </a:p>
          <a:p>
            <a:r>
              <a:rPr lang="it-IT" dirty="0"/>
              <a:t>Determinare la capacità di compensazione Cc per avere un margine di fase di 60°</a:t>
            </a:r>
          </a:p>
          <a:p>
            <a:endParaRPr lang="it-IT" dirty="0"/>
          </a:p>
          <a:p>
            <a:r>
              <a:rPr lang="it-IT" dirty="0"/>
              <a:t>Alimentazione</a:t>
            </a:r>
          </a:p>
          <a:p>
            <a:pPr lvl="1"/>
            <a:r>
              <a:rPr lang="it-IT" sz="2200" dirty="0"/>
              <a:t>V</a:t>
            </a:r>
            <a:r>
              <a:rPr lang="it-IT" sz="2200" baseline="-25000" dirty="0"/>
              <a:t>DD</a:t>
            </a:r>
            <a:r>
              <a:rPr lang="it-IT" sz="2200" dirty="0"/>
              <a:t>=V</a:t>
            </a:r>
            <a:r>
              <a:rPr lang="it-IT" sz="2200" baseline="-25000" dirty="0"/>
              <a:t>SS</a:t>
            </a:r>
            <a:r>
              <a:rPr lang="it-IT" sz="2200" dirty="0"/>
              <a:t>=2.5V</a:t>
            </a:r>
          </a:p>
          <a:p>
            <a:r>
              <a:rPr lang="it-IT" dirty="0"/>
              <a:t>Transistori MOS:</a:t>
            </a:r>
          </a:p>
          <a:p>
            <a:pPr lvl="1"/>
            <a:r>
              <a:rPr lang="it-IT" sz="2200" dirty="0" err="1"/>
              <a:t>K’</a:t>
            </a:r>
            <a:r>
              <a:rPr lang="it-IT" sz="2200" baseline="-25000" dirty="0" err="1"/>
              <a:t>n</a:t>
            </a:r>
            <a:r>
              <a:rPr lang="it-IT" sz="2200" dirty="0"/>
              <a:t>=100</a:t>
            </a:r>
            <a:r>
              <a:rPr lang="it-IT" sz="2200" dirty="0">
                <a:latin typeface="Symbol" panose="05050102010706020507" pitchFamily="18" charset="2"/>
              </a:rPr>
              <a:t>m</a:t>
            </a:r>
            <a:r>
              <a:rPr lang="it-IT" sz="2200" dirty="0"/>
              <a:t>A/V</a:t>
            </a:r>
            <a:r>
              <a:rPr lang="it-IT" sz="2200" baseline="30000" dirty="0"/>
              <a:t>2</a:t>
            </a:r>
            <a:r>
              <a:rPr lang="it-IT" sz="2200" dirty="0"/>
              <a:t>; </a:t>
            </a:r>
            <a:r>
              <a:rPr lang="it-IT" sz="2200" dirty="0" err="1"/>
              <a:t>K’</a:t>
            </a:r>
            <a:r>
              <a:rPr lang="it-IT" sz="2200" baseline="-25000" dirty="0" err="1"/>
              <a:t>p</a:t>
            </a:r>
            <a:r>
              <a:rPr lang="it-IT" sz="2200" dirty="0"/>
              <a:t>=40</a:t>
            </a:r>
            <a:r>
              <a:rPr lang="it-IT" sz="2200" dirty="0">
                <a:latin typeface="Symbol" panose="05050102010706020507" pitchFamily="18" charset="2"/>
              </a:rPr>
              <a:t>m</a:t>
            </a:r>
            <a:r>
              <a:rPr lang="it-IT" sz="2200" dirty="0"/>
              <a:t>A/V</a:t>
            </a:r>
            <a:r>
              <a:rPr lang="it-IT" sz="2200" baseline="30000" dirty="0"/>
              <a:t>2</a:t>
            </a:r>
          </a:p>
          <a:p>
            <a:pPr lvl="1"/>
            <a:r>
              <a:rPr lang="it-IT" sz="2200" dirty="0"/>
              <a:t> </a:t>
            </a:r>
            <a:r>
              <a:rPr lang="it-IT" sz="2200" dirty="0" err="1"/>
              <a:t>V</a:t>
            </a:r>
            <a:r>
              <a:rPr lang="it-IT" sz="2200" baseline="-25000" dirty="0" err="1"/>
              <a:t>tn</a:t>
            </a:r>
            <a:r>
              <a:rPr lang="it-IT" sz="2200" baseline="-25000" dirty="0"/>
              <a:t> </a:t>
            </a:r>
            <a:r>
              <a:rPr lang="it-IT" sz="2200" dirty="0"/>
              <a:t>= 0.45 V ; </a:t>
            </a:r>
            <a:r>
              <a:rPr lang="it-IT" sz="2200" dirty="0" err="1"/>
              <a:t>V</a:t>
            </a:r>
            <a:r>
              <a:rPr lang="it-IT" sz="2200" baseline="-25000" dirty="0" err="1"/>
              <a:t>tp</a:t>
            </a:r>
            <a:r>
              <a:rPr lang="it-IT" sz="2200" baseline="-25000" dirty="0"/>
              <a:t> </a:t>
            </a:r>
            <a:r>
              <a:rPr lang="it-IT" sz="2200" dirty="0"/>
              <a:t>= -0.45 V </a:t>
            </a:r>
          </a:p>
          <a:p>
            <a:pPr lvl="1"/>
            <a:r>
              <a:rPr lang="it-IT" sz="2200" dirty="0"/>
              <a:t>Lambda=0.05 V</a:t>
            </a:r>
            <a:r>
              <a:rPr lang="it-IT" sz="2200" baseline="30000" dirty="0"/>
              <a:t>-1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4134DE74-E639-4B60-A5C4-A4CA0DA23F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52" y="1600200"/>
            <a:ext cx="55488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FDBF1E-1774-9391-D846-71184D8B205C}"/>
              </a:ext>
            </a:extLst>
          </p:cNvPr>
          <p:cNvSpPr txBox="1"/>
          <p:nvPr/>
        </p:nvSpPr>
        <p:spPr>
          <a:xfrm>
            <a:off x="3186073" y="299695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200uA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DB4AB8-36A4-F375-0576-761AA6099AE2}"/>
              </a:ext>
            </a:extLst>
          </p:cNvPr>
          <p:cNvSpPr txBox="1"/>
          <p:nvPr/>
        </p:nvSpPr>
        <p:spPr>
          <a:xfrm>
            <a:off x="5450243" y="4455441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500uA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BE2E4D-9B9C-C971-33A3-27FC1E2BB91B}"/>
              </a:ext>
            </a:extLst>
          </p:cNvPr>
          <p:cNvCxnSpPr/>
          <p:nvPr/>
        </p:nvCxnSpPr>
        <p:spPr>
          <a:xfrm>
            <a:off x="5423925" y="4509120"/>
            <a:ext cx="0" cy="261975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5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49D24-174C-4ABB-919E-36690605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di Laboratorio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FA8C7-7385-422A-94EA-9793FC31B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DCAA-9D7F-4191-A047-2328CBE5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FAD5E97-113F-291D-16D2-E15921A8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it-IT" dirty="0"/>
              <a:t>Dimensionare i transistori per ottenere </a:t>
            </a:r>
            <a:r>
              <a:rPr lang="it-IT" dirty="0" err="1"/>
              <a:t>VoV</a:t>
            </a:r>
            <a:r>
              <a:rPr lang="it-IT" dirty="0"/>
              <a:t>=200mV</a:t>
            </a:r>
          </a:p>
          <a:p>
            <a:pPr marL="914400" lvl="1" indent="-457200">
              <a:buFont typeface="+mj-lt"/>
              <a:buAutoNum type="alphaLcPeriod"/>
            </a:pPr>
            <a:r>
              <a:rPr lang="it-IT" dirty="0"/>
              <a:t>Simulare in DC il circuito e verificare che tutti i transistori si trovino in saturazione</a:t>
            </a:r>
          </a:p>
          <a:p>
            <a:pPr marL="914400" lvl="1" indent="-457200">
              <a:buFont typeface="+mj-lt"/>
              <a:buAutoNum type="alphaLcPeriod"/>
            </a:pPr>
            <a:r>
              <a:rPr lang="it-IT" dirty="0"/>
              <a:t>Simulare la risposta in AC dell’amplificatore e verificare il margine di fase al variare della capacità di carico (CL=1pF, 2pF, 4pF)</a:t>
            </a:r>
          </a:p>
          <a:p>
            <a:pPr marL="914400" lvl="1" indent="-457200">
              <a:buFont typeface="+mj-lt"/>
              <a:buAutoNum type="alphaLcPeriod"/>
            </a:pPr>
            <a:r>
              <a:rPr lang="it-IT" dirty="0"/>
              <a:t>Verificare la stabilità del circuito </a:t>
            </a:r>
            <a:r>
              <a:rPr lang="it-IT" dirty="0" err="1"/>
              <a:t>retroazionato</a:t>
            </a:r>
            <a:r>
              <a:rPr lang="it-IT" dirty="0"/>
              <a:t> con guadagno unitario e con guadagno pari a 2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/>
              <a:t>Stabilizzare il circuito aggiungendo una capacità nel nodo caratterizzato dal polo dominante e poi con capacità di Miller (per CL=2pF)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/>
              <a:t>Verificare la stabilità del circuito </a:t>
            </a:r>
            <a:r>
              <a:rPr lang="it-IT" dirty="0" err="1"/>
              <a:t>retroazionato</a:t>
            </a:r>
            <a:r>
              <a:rPr lang="it-IT" dirty="0"/>
              <a:t> con guadagno unitario e con guadagno pari a 2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/>
              <a:t>Confrontare la risposta in AC del circuito </a:t>
            </a:r>
            <a:r>
              <a:rPr lang="it-IT" dirty="0" err="1"/>
              <a:t>retrozionato</a:t>
            </a:r>
            <a:r>
              <a:rPr lang="it-IT" dirty="0"/>
              <a:t> prima e dopo la stabilizzazione</a:t>
            </a:r>
          </a:p>
          <a:p>
            <a:pPr marL="514350" indent="-514350">
              <a:buFont typeface="+mj-lt"/>
              <a:buAutoNum type="arabicParenR"/>
            </a:pPr>
            <a:endParaRPr lang="it-IT" dirty="0"/>
          </a:p>
          <a:p>
            <a:pPr marL="514350" indent="-514350">
              <a:buFont typeface="+mj-lt"/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09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D1D5B-8B6E-4779-ABF8-E6A8FFFFF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Disegno del Circuito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2E1986-AC77-4D0A-9C3A-E3606733A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3F6B7C-1365-4EA7-979C-B2B5E27F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3925" y="6617246"/>
            <a:ext cx="3860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Sedra/Smith  © 2010 by Oxford Univ. Press, Inc.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C17C55-C757-46B5-90C7-9F033DE5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9EAE1BF-27C7-424F-9586-F65D5BBB3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752" y="5703592"/>
            <a:ext cx="50768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i="1" dirty="0"/>
              <a:t>Op-amp CMOS a due </a:t>
            </a:r>
            <a:r>
              <a:rPr lang="en-US" altLang="en-US" b="1" i="1" dirty="0" err="1"/>
              <a:t>stadi</a:t>
            </a:r>
            <a:r>
              <a:rPr lang="en-US" altLang="en-US" b="1" i="1" dirty="0"/>
              <a:t> con </a:t>
            </a:r>
            <a:r>
              <a:rPr lang="en-US" altLang="en-US" b="1" i="1" dirty="0" err="1"/>
              <a:t>carico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capacitivo</a:t>
            </a:r>
            <a:endParaRPr lang="en-US" altLang="en-US" b="1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7AE03C-6A08-FCF4-11D4-3311E98D8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A5309-7B11-437C-9701-4EDFE183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Relazione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25671-9E65-4D26-BBFF-906E6A42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15B6E-0EDA-464A-85AA-B91A5C0E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ttangolo 2">
            <a:extLst>
              <a:ext uri="{FF2B5EF4-FFF2-40B4-BE49-F238E27FC236}">
                <a16:creationId xmlns:a16="http://schemas.microsoft.com/office/drawing/2014/main" id="{E93DEA73-A8EF-4632-9885-6E83FE1370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1600200"/>
            <a:ext cx="10972800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sz="3600" dirty="0">
              <a:latin typeface="Calibri" pitchFamily="34" charset="0"/>
            </a:endParaRPr>
          </a:p>
          <a:p>
            <a:r>
              <a:rPr lang="it-IT" sz="3600" b="1" dirty="0">
                <a:latin typeface="Calibri" pitchFamily="34" charset="0"/>
              </a:rPr>
              <a:t>Estrarre e completare le slides che seguono inserendo le figure richieste. Inviare le slides al docente, assieme ai files del progetto QUCS </a:t>
            </a:r>
            <a:endParaRPr lang="it-IT" sz="3600" b="1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6939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8256E-2357-437B-8051-785D03E5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Relazione di Laboratorio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D3A0C-F63F-4675-891E-139AE575B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773015"/>
          </a:xfrm>
        </p:spPr>
        <p:txBody>
          <a:bodyPr/>
          <a:lstStyle/>
          <a:p>
            <a:r>
              <a:rPr lang="it-IT" sz="2800" dirty="0">
                <a:latin typeface="Calibri" pitchFamily="34" charset="0"/>
              </a:rPr>
              <a:t>Progettazione di un amplificatore </a:t>
            </a:r>
            <a:r>
              <a:rPr lang="it-IT" sz="2800" dirty="0" err="1">
                <a:latin typeface="Calibri" pitchFamily="34" charset="0"/>
              </a:rPr>
              <a:t>retroazionato</a:t>
            </a:r>
            <a:endParaRPr lang="it-IT" sz="2800" dirty="0">
              <a:latin typeface="Calibri" pitchFamily="34" charset="0"/>
            </a:endParaRPr>
          </a:p>
          <a:p>
            <a:endParaRPr lang="it-IT" sz="2800" dirty="0">
              <a:latin typeface="Calibri" pitchFamily="34" charset="0"/>
            </a:endParaRPr>
          </a:p>
          <a:p>
            <a:r>
              <a:rPr lang="it-IT" sz="2800" b="1" dirty="0">
                <a:latin typeface="Calibri" pitchFamily="34" charset="0"/>
              </a:rPr>
              <a:t>Nome:</a:t>
            </a:r>
          </a:p>
          <a:p>
            <a:endParaRPr lang="it-IT" sz="2800" b="1" dirty="0">
              <a:latin typeface="Calibri" pitchFamily="34" charset="0"/>
            </a:endParaRPr>
          </a:p>
          <a:p>
            <a:r>
              <a:rPr lang="it-IT" sz="2800" b="1" dirty="0">
                <a:latin typeface="Calibri" pitchFamily="34" charset="0"/>
              </a:rPr>
              <a:t>Cognome:</a:t>
            </a:r>
            <a:endParaRPr lang="it-IT" sz="2800" b="1" dirty="0">
              <a:latin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B4E54-8962-4E4E-AFF4-9AC92742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2FC0C-55DB-43DA-969D-2B933F75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6ED12E9F-1C2C-4BA8-BAAA-D5787F47532A}"/>
              </a:ext>
            </a:extLst>
          </p:cNvPr>
          <p:cNvSpPr/>
          <p:nvPr/>
        </p:nvSpPr>
        <p:spPr>
          <a:xfrm>
            <a:off x="641226" y="5809570"/>
            <a:ext cx="8643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Calibri" pitchFamily="34" charset="0"/>
              </a:rPr>
              <a:t>Allegare i files del progetto QUCS e inviare al docente insieme alle slides che seguono</a:t>
            </a:r>
          </a:p>
        </p:txBody>
      </p:sp>
    </p:spTree>
    <p:extLst>
      <p:ext uri="{BB962C8B-B14F-4D97-AF65-F5344CB8AC3E}">
        <p14:creationId xmlns:p14="http://schemas.microsoft.com/office/powerpoint/2010/main" val="27482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del 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Risolvere tutti i punti, da 1) a 4), e riportare le soluzioni nella relazione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034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418D-037A-4200-BD83-13B2DC5A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dell’amplificatore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10ED8C-AFE2-4384-9A28-6C6EFC81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4EACC-5D08-4C85-AFCB-F3070635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EAE28-42E6-4004-B7EB-C1AF7530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3E5F3ED0-9EFB-4993-B283-74819DACA3A5}"/>
              </a:ext>
            </a:extLst>
          </p:cNvPr>
          <p:cNvSpPr/>
          <p:nvPr/>
        </p:nvSpPr>
        <p:spPr>
          <a:xfrm>
            <a:off x="1902791" y="3531672"/>
            <a:ext cx="86439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files del progetto QUCS e inviare al docente insieme alle slides che seguono</a:t>
            </a:r>
          </a:p>
        </p:txBody>
      </p:sp>
    </p:spTree>
    <p:extLst>
      <p:ext uri="{BB962C8B-B14F-4D97-AF65-F5344CB8AC3E}">
        <p14:creationId xmlns:p14="http://schemas.microsoft.com/office/powerpoint/2010/main" val="357467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CDCC-0F48-41B5-9D08-6D316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delle simulazioni: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3CDD-5857-4AFC-A994-7DDECF2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54CE-8B26-4423-AC42-744D9D11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Elettronica II - D. Manstretta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63531-A108-4DAA-A8E4-4CA034D2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A4AF-8E63-447B-B2ED-6AFDB17624AB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Rettangolo 1">
            <a:extLst>
              <a:ext uri="{FF2B5EF4-FFF2-40B4-BE49-F238E27FC236}">
                <a16:creationId xmlns:a16="http://schemas.microsoft.com/office/drawing/2014/main" id="{C8633356-12AC-B65B-00DD-A6D3659F4032}"/>
              </a:ext>
            </a:extLst>
          </p:cNvPr>
          <p:cNvSpPr/>
          <p:nvPr/>
        </p:nvSpPr>
        <p:spPr>
          <a:xfrm>
            <a:off x="1703512" y="4149080"/>
            <a:ext cx="8643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0000FF"/>
                </a:solidFill>
                <a:latin typeface="Calibri" pitchFamily="34" charset="0"/>
              </a:rPr>
              <a:t>Allegare i grafici delle simulazioni QUCS, confrontare con i risultati calcolati in precedenza e discutere eventuali differenze.</a:t>
            </a:r>
          </a:p>
        </p:txBody>
      </p:sp>
    </p:spTree>
    <p:extLst>
      <p:ext uri="{BB962C8B-B14F-4D97-AF65-F5344CB8AC3E}">
        <p14:creationId xmlns:p14="http://schemas.microsoft.com/office/powerpoint/2010/main" val="1973237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539</Words>
  <Application>Microsoft Office PowerPoint</Application>
  <PresentationFormat>Widescreen</PresentationFormat>
  <Paragraphs>85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Tema di Office</vt:lpstr>
      <vt:lpstr>Relazione di Laboratorio 2</vt:lpstr>
      <vt:lpstr>Obiettivi di Progetto</vt:lpstr>
      <vt:lpstr>Attività di Laboratorio</vt:lpstr>
      <vt:lpstr>Disegno del Circuito</vt:lpstr>
      <vt:lpstr>Relazione</vt:lpstr>
      <vt:lpstr>Relazione di Laboratorio 3</vt:lpstr>
      <vt:lpstr>Soluzione del problema</vt:lpstr>
      <vt:lpstr>Schema dell’amplificatore</vt:lpstr>
      <vt:lpstr>Risultati delle simulazioni: 1)</vt:lpstr>
      <vt:lpstr>Risultati delle simulazioni: 2)</vt:lpstr>
      <vt:lpstr>Risultati delle simulazioni: 3)</vt:lpstr>
      <vt:lpstr>Risultati delle simulazioni: 4)</vt:lpstr>
      <vt:lpstr>Risultati delle simulazioni: 5)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Elettronica II – Modulo A</dc:title>
  <dc:creator>Danilo Manstretta</dc:creator>
  <cp:lastModifiedBy>Anna Pennoni</cp:lastModifiedBy>
  <cp:revision>27</cp:revision>
  <dcterms:created xsi:type="dcterms:W3CDTF">2020-11-26T10:42:23Z</dcterms:created>
  <dcterms:modified xsi:type="dcterms:W3CDTF">2024-12-16T14:44:39Z</dcterms:modified>
</cp:coreProperties>
</file>